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136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Andas CNC Prototyping &amp; Flexible Small-Batch Manufacturing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1168400"/>
            <a:ext cx="10972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400">
                <a:solidFill>
                  <a:srgbClr val="BEC6D2"/>
                </a:solidFill>
                <a:latin typeface="Aptos" charset="0"/>
                <a:cs typeface="Aptos" charset="0"/>
              </a:rPr>
              <a:t>3-axis CNC machining, prototype parts, finishing coordination and project-reviewed advanced capacity under Andas-authorized production.</a:t>
            </a:r>
            <a:endParaRPr lang="en-US" altLang="en-US" sz="1400">
              <a:solidFill>
                <a:srgbClr val="BEC6D2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pic>
        <p:nvPicPr>
          <p:cNvPr id="6" name="图片 5" descr="slide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0365" y="1841500"/>
            <a:ext cx="4572000" cy="26035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98500" y="2095500"/>
            <a:ext cx="3302000" cy="457200"/>
          </a:xfrm>
          <a:prstGeom prst="roundRect">
            <a:avLst/>
          </a:prstGeom>
          <a:solidFill>
            <a:srgbClr val="0C1E26"/>
          </a:solidFill>
          <a:ln>
            <a:solidFill>
              <a:srgbClr val="00B4D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25500" y="2171700"/>
            <a:ext cx="3048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200" b="1">
                <a:solidFill>
                  <a:srgbClr val="F5F5F5"/>
                </a:solidFill>
                <a:latin typeface="Aptos" charset="0"/>
                <a:cs typeface="Aptos" charset="0"/>
              </a:rPr>
              <a:t>ISO 9001 quality management</a:t>
            </a:r>
            <a:endParaRPr lang="en-US" altLang="en-US" sz="1200" b="1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98500" y="2730500"/>
            <a:ext cx="3302000" cy="457200"/>
          </a:xfrm>
          <a:prstGeom prst="roundRect">
            <a:avLst/>
          </a:prstGeom>
          <a:solidFill>
            <a:srgbClr val="0C1E26"/>
          </a:solidFill>
          <a:ln>
            <a:solidFill>
              <a:srgbClr val="00B4D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5500" y="2806700"/>
            <a:ext cx="3048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200" b="1">
                <a:solidFill>
                  <a:srgbClr val="F5F5F5"/>
                </a:solidFill>
                <a:latin typeface="Aptos" charset="0"/>
                <a:cs typeface="Aptos" charset="0"/>
              </a:rPr>
              <a:t>3-axis CNC core capability</a:t>
            </a:r>
            <a:endParaRPr lang="en-US" altLang="en-US" sz="1200" b="1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98500" y="3365500"/>
            <a:ext cx="3810000" cy="457200"/>
          </a:xfrm>
          <a:prstGeom prst="roundRect">
            <a:avLst/>
          </a:prstGeom>
          <a:solidFill>
            <a:srgbClr val="0C1E26"/>
          </a:solidFill>
          <a:ln>
            <a:solidFill>
              <a:srgbClr val="00B4D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25500" y="3441700"/>
            <a:ext cx="355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200" b="1">
                <a:solidFill>
                  <a:srgbClr val="F5F5F5"/>
                </a:solidFill>
                <a:latin typeface="Aptos" charset="0"/>
                <a:cs typeface="Aptos" charset="0"/>
              </a:rPr>
              <a:t>Advanced capacity by project review</a:t>
            </a:r>
            <a:endParaRPr lang="en-US" altLang="en-US" sz="1200" b="1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Quality &amp; ISO 9001 Workflow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651000"/>
            <a:ext cx="10794365" cy="3937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841500"/>
            <a:ext cx="10337165" cy="124523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ISO 9001 quality management
• Drawing and production-route review before quotation
• Critical dimension checks and inspection photos available on request
• Material and finishing confirmation before production release
• CMM / FAIR / MTR documentation can be arranged by project requirements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Project Scope &amp; Compliance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651000"/>
            <a:ext cx="10794365" cy="3810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841500"/>
            <a:ext cx="10337165" cy="132207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600">
                <a:solidFill>
                  <a:srgbClr val="F5F5F5"/>
                </a:solidFill>
                <a:latin typeface="Aptos" charset="0"/>
                <a:cs typeface="Aptos" charset="0"/>
              </a:rPr>
              <a:t>• Medical-device projects are not accepted.
• Products restricted or prohibited for export under current Chinese regulations are not accepted.
• Production route, inspection plan, compliance boundary and documentation requirements are confirmed before order.
• For uncertain end-use or export status, Andas may decline the project before quotation.</a:t>
            </a:r>
            <a:endParaRPr lang="en-US" altLang="en-US" sz="16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Contact Andas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1168400"/>
            <a:ext cx="10972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400">
                <a:solidFill>
                  <a:srgbClr val="BEC6D2"/>
                </a:solidFill>
                <a:latin typeface="Aptos" charset="0"/>
                <a:cs typeface="Aptos" charset="0"/>
              </a:rPr>
              <a:t>Send drawings, samples or project requirements for review.</a:t>
            </a:r>
            <a:endParaRPr lang="en-US" altLang="en-US" sz="1400">
              <a:solidFill>
                <a:srgbClr val="BEC6D2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98500" y="1778000"/>
            <a:ext cx="10794365" cy="3429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27100" y="1968500"/>
            <a:ext cx="10337165" cy="132207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600">
                <a:solidFill>
                  <a:srgbClr val="F5F5F5"/>
                </a:solidFill>
                <a:latin typeface="Aptos" charset="0"/>
                <a:cs typeface="Aptos" charset="0"/>
              </a:rPr>
              <a:t>• Website: https://andas-industrial.com/
• Email: sales@andas-industrial.com
• WhatsApp: +86 157 1082 9371
• Location: Guangdong, China
• NDA available on request before sensitive drawing review</a:t>
            </a:r>
            <a:endParaRPr lang="en-US" altLang="en-US" sz="16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Who We Are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1168400"/>
            <a:ext cx="10972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400">
                <a:solidFill>
                  <a:srgbClr val="BEC6D2"/>
                </a:solidFill>
                <a:latin typeface="Aptos" charset="0"/>
                <a:cs typeface="Aptos" charset="0"/>
              </a:rPr>
              <a:t>Andas provides practical prototyping and production follow-up for overseas engineering buyers.</a:t>
            </a:r>
            <a:endParaRPr lang="en-US" altLang="en-US" sz="1400">
              <a:solidFill>
                <a:srgbClr val="BEC6D2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98500" y="1841500"/>
            <a:ext cx="10794365" cy="31115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27100" y="2032000"/>
            <a:ext cx="10337165" cy="10147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Andas-authorized production for CNC prototypes and flexible small-batch parts.
• Core work: 3-axis CNC milling, CNC turning, plastic and metal prototypes.
• Project follow-up covers quotation, production route, inspection plan, finishing and shipment.
• Advanced processes are reviewed by drawing, quantity, tolerance, material and lead time.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Core Production Focus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587500"/>
            <a:ext cx="4572000" cy="4191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778000"/>
            <a:ext cx="4114800" cy="156845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600">
                <a:solidFill>
                  <a:srgbClr val="F5F5F5"/>
                </a:solidFill>
                <a:latin typeface="Aptos" charset="0"/>
                <a:cs typeface="Aptos" charset="0"/>
              </a:rPr>
              <a:t>• 3-axis CNC milling
• CNC turning
• Plastic and metal prototypes
• Flexible small-batch production
• Surface finishing coordination
• Basic inspection and export packing</a:t>
            </a:r>
            <a:endParaRPr lang="en-US" altLang="en-US" sz="16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pic>
        <p:nvPicPr>
          <p:cNvPr id="7" name="图片 6" descr="slide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0" y="1524000"/>
            <a:ext cx="5080000" cy="2921000"/>
          </a:xfrm>
          <a:prstGeom prst="rect">
            <a:avLst/>
          </a:prstGeom>
        </p:spPr>
      </p:pic>
      <p:pic>
        <p:nvPicPr>
          <p:cNvPr id="8" name="图片 7" descr="slide_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4635500"/>
            <a:ext cx="5080000" cy="1841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Advanced Capacity by Project Review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1168400"/>
            <a:ext cx="10972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400">
                <a:solidFill>
                  <a:srgbClr val="BEC6D2"/>
                </a:solidFill>
                <a:latin typeface="Aptos" charset="0"/>
                <a:cs typeface="Aptos" charset="0"/>
              </a:rPr>
              <a:t>Not every advanced process is suitable for every small order. Andas confirms the production route before quotation.</a:t>
            </a:r>
            <a:endParaRPr lang="en-US" altLang="en-US" sz="1400">
              <a:solidFill>
                <a:srgbClr val="BEC6D2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98500" y="1841500"/>
            <a:ext cx="10794365" cy="3810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27100" y="2032000"/>
            <a:ext cx="10337165" cy="14763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5-axis machining for qualified geometry and quantities
• Larger or complex machining reviewed by drawing
• Vacuum casting for prototype plastic batches
• Sheet metal cutting, bending and welding support
• CMM or third-party inspection by project requirement
• Special finishing such as anodizing, painting, plating and sand blasting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Materials We Commonly Handle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714500"/>
            <a:ext cx="10794365" cy="3175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905000"/>
            <a:ext cx="10337165" cy="107632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600">
                <a:solidFill>
                  <a:srgbClr val="F5F5F5"/>
                </a:solidFill>
                <a:latin typeface="Aptos" charset="0"/>
                <a:cs typeface="Aptos" charset="0"/>
              </a:rPr>
              <a:t>• Metals: aluminum, stainless steel, steel, brass, copper
• Plastics: ABS, POM, PC, PMMA, Nylon, HDPE, PVC, PC+ABS, PEEK
• Vacuum casting: ABS-like, PP-like, rubber-like and PMMA-like materials
• Material availability, tolerance and finish are confirmed before quotation</a:t>
            </a:r>
            <a:endParaRPr lang="en-US" altLang="en-US" sz="16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CNC Prototype Gallery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" y="1168400"/>
            <a:ext cx="10972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1400">
                <a:solidFill>
                  <a:srgbClr val="BEC6D2"/>
                </a:solidFill>
                <a:latin typeface="Aptos" charset="0"/>
                <a:cs typeface="Aptos" charset="0"/>
              </a:rPr>
              <a:t>Real product examples from previous Andas prototyping materials; customer names and sensitive details are not shown.</a:t>
            </a:r>
            <a:endParaRPr lang="en-US" altLang="en-US" sz="1400">
              <a:solidFill>
                <a:srgbClr val="BEC6D2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pic>
        <p:nvPicPr>
          <p:cNvPr id="6" name="图片 5" descr="slide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1587500"/>
            <a:ext cx="3302000" cy="1854200"/>
          </a:xfrm>
          <a:prstGeom prst="rect">
            <a:avLst/>
          </a:prstGeom>
        </p:spPr>
      </p:pic>
      <p:pic>
        <p:nvPicPr>
          <p:cNvPr id="7" name="图片 6" descr="slide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0" y="1587500"/>
            <a:ext cx="3302000" cy="1854200"/>
          </a:xfrm>
          <a:prstGeom prst="rect">
            <a:avLst/>
          </a:prstGeom>
        </p:spPr>
      </p:pic>
      <p:pic>
        <p:nvPicPr>
          <p:cNvPr id="8" name="图片 7" descr="slide_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587500"/>
            <a:ext cx="3302000" cy="1854200"/>
          </a:xfrm>
          <a:prstGeom prst="rect">
            <a:avLst/>
          </a:prstGeom>
        </p:spPr>
      </p:pic>
      <p:pic>
        <p:nvPicPr>
          <p:cNvPr id="9" name="图片 8" descr="slide_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4000500"/>
            <a:ext cx="3302000" cy="1854200"/>
          </a:xfrm>
          <a:prstGeom prst="rect">
            <a:avLst/>
          </a:prstGeom>
        </p:spPr>
      </p:pic>
      <p:pic>
        <p:nvPicPr>
          <p:cNvPr id="10" name="图片 9" descr="slide_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4000500"/>
            <a:ext cx="3302000" cy="1854200"/>
          </a:xfrm>
          <a:prstGeom prst="rect">
            <a:avLst/>
          </a:prstGeom>
        </p:spPr>
      </p:pic>
      <p:pic>
        <p:nvPicPr>
          <p:cNvPr id="11" name="图片 10" descr="slide_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0" y="4000500"/>
            <a:ext cx="3302000" cy="1854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Plastic &amp; Clear Part Capability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651000"/>
            <a:ext cx="4953000" cy="3810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841500"/>
            <a:ext cx="4495800" cy="193802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CNC machined ABS, POM, HDPE, PC and PMMA prototypes
• Clear PMMA / PC parts with polishing or vapor polishing where applicable
• Painted appearance models and functional prototype housings
• Fit, appearance and material behavior are reviewed by project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pic>
        <p:nvPicPr>
          <p:cNvPr id="7" name="图片 6" descr="slide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0" y="1714500"/>
            <a:ext cx="4953000" cy="279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Vacuum Casting &amp; Small Batch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651000"/>
            <a:ext cx="4953000" cy="3810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841500"/>
            <a:ext cx="4495800" cy="147637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Suitable for 10–100 pcs prototype plastic parts
• Silicone mold process from a master model
• PU casting materials can simulate ABS-like, PP-like, rubber-like and PMMA-like properties
• Best used for appearance models, functional checks and low-volume validation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pic>
        <p:nvPicPr>
          <p:cNvPr id="7" name="图片 6" descr="slide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0" y="1651000"/>
            <a:ext cx="4953000" cy="2032000"/>
          </a:xfrm>
          <a:prstGeom prst="rect">
            <a:avLst/>
          </a:prstGeom>
        </p:spPr>
      </p:pic>
      <p:pic>
        <p:nvPicPr>
          <p:cNvPr id="8" name="图片 7" descr="slide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4000500"/>
            <a:ext cx="49530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12191365" cy="63500"/>
          </a:xfrm>
          <a:prstGeom prst="rect">
            <a:avLst/>
          </a:prstGeom>
          <a:solidFill>
            <a:srgbClr val="00B4D8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1500" y="431800"/>
            <a:ext cx="11048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3000" b="1">
                <a:solidFill>
                  <a:srgbClr val="F5F5F5"/>
                </a:solidFill>
                <a:latin typeface="Aptos Display" charset="0"/>
                <a:cs typeface="Aptos Display" charset="0"/>
              </a:rPr>
              <a:t>Sheet Metal &amp; Finishing Support</a:t>
            </a:r>
            <a:endParaRPr lang="en-US" altLang="en-US" sz="3000" b="1">
              <a:solidFill>
                <a:srgbClr val="F5F5F5"/>
              </a:solidFill>
              <a:latin typeface="Aptos Display" charset="0"/>
              <a:cs typeface="Aptos Display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500" y="6413500"/>
            <a:ext cx="11048365" cy="221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850">
                <a:solidFill>
                  <a:srgbClr val="788291"/>
                </a:solidFill>
                <a:latin typeface="Aptos" charset="0"/>
                <a:cs typeface="Aptos" charset="0"/>
              </a:rPr>
              <a:t>Andas Industrial Co., LTD  |  andas-industrial.com  |  ISO 9001</a:t>
            </a:r>
            <a:endParaRPr lang="en-US" altLang="en-US" sz="850">
              <a:solidFill>
                <a:srgbClr val="788291"/>
              </a:solidFill>
              <a:latin typeface="Aptos" charset="0"/>
              <a:cs typeface="Aptos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98500" y="1651000"/>
            <a:ext cx="5080000" cy="3937000"/>
          </a:xfrm>
          <a:prstGeom prst="roundRect">
            <a:avLst/>
          </a:prstGeom>
          <a:solidFill>
            <a:srgbClr val="121820"/>
          </a:solidFill>
          <a:ln>
            <a:solidFill>
              <a:srgbClr val="2D41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7100" y="1841500"/>
            <a:ext cx="4622800" cy="170688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p>
            <a:r>
              <a:rPr lang="en-US" altLang="en-US" sz="1500">
                <a:solidFill>
                  <a:srgbClr val="F5F5F5"/>
                </a:solidFill>
                <a:latin typeface="Aptos" charset="0"/>
                <a:cs typeface="Aptos" charset="0"/>
              </a:rPr>
              <a:t>• Sheet metal cutting, bending and welding support
• Finishing coordination: painting, anodizing, plating, powder coating, chromating and sand blasting
• Laser marking, tapping, welding and assembly-related secondary operations by project
• Finishing requirements are confirmed against drawing, material and function</a:t>
            </a:r>
            <a:endParaRPr lang="en-US" altLang="en-US" sz="1500">
              <a:solidFill>
                <a:srgbClr val="F5F5F5"/>
              </a:solidFill>
              <a:latin typeface="Aptos" charset="0"/>
              <a:cs typeface="Aptos" charset="0"/>
            </a:endParaRPr>
          </a:p>
        </p:txBody>
      </p:sp>
      <p:pic>
        <p:nvPicPr>
          <p:cNvPr id="7" name="图片 6" descr="slide_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0" y="1841500"/>
            <a:ext cx="4572000" cy="2603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4477</Words>
  <Application>WPS 演示</Application>
  <PresentationFormat>宽屏</PresentationFormat>
  <Paragraphs>84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Arial Unicode MS</vt:lpstr>
      <vt:lpstr>微软雅黑</vt:lpstr>
      <vt:lpstr>Calibri</vt:lpstr>
      <vt:lpstr>Aptos Display</vt:lpstr>
      <vt:lpstr>Segoe UI Variable Display</vt:lpstr>
      <vt:lpstr>Aptos</vt:lpstr>
      <vt:lpstr>Segoe UI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Administrator</cp:lastModifiedBy>
  <cp:revision>157</cp:revision>
  <dcterms:created xsi:type="dcterms:W3CDTF">2019-06-19T02:08:00Z</dcterms:created>
  <dcterms:modified xsi:type="dcterms:W3CDTF">2026-06-15T02:57:33Z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5E2E6EEFD7F4472ABA9CAE1B9346FF62_11</vt:lpwstr>
  </property>
</Properties>
</file>